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8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83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I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8499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J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0479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K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2779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L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22054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M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7010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N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86259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O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05559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P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30851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Q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33524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R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0352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A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7400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S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29886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T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77694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U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8937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V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20972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W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19314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X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07620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Y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98115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Z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9422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B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7395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C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9900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D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71283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E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71120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F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5654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G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3993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H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21561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1109</TotalTime>
  <Words>26</Words>
  <Application>Microsoft Macintosh PowerPoint</Application>
  <PresentationFormat>On-screen Show (4:3)</PresentationFormat>
  <Paragraphs>26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Pushpin</vt:lpstr>
      <vt:lpstr>PowerPoint Presentation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</vt:vector>
  </TitlesOfParts>
  <Company>D87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Holleman</dc:creator>
  <cp:lastModifiedBy>Dan Holleman</cp:lastModifiedBy>
  <cp:revision>10</cp:revision>
  <cp:lastPrinted>2014-09-11T18:48:45Z</cp:lastPrinted>
  <dcterms:created xsi:type="dcterms:W3CDTF">2014-09-11T18:46:41Z</dcterms:created>
  <dcterms:modified xsi:type="dcterms:W3CDTF">2014-09-12T13:16:23Z</dcterms:modified>
</cp:coreProperties>
</file>